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57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E9B46-7B2D-FCD3-00B3-17F2736D6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3F9DD-EC60-1D1A-9052-A40CE43520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0A13F-4D2A-7388-287F-3D6560BF3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8DD95-9FF0-F57A-A9FE-AC8CC9F05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86ADB-4A8E-65F7-EF4F-E52F8FE40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9153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ECAE0-1AD6-8530-C570-CA1916725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926015-71E1-5DE5-F38A-A1ABBB2ED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5D23B2-194A-9A49-B608-98738A575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23C30-2193-E7AF-3EE7-7C02284C5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5136D-558D-41E2-A0D3-71DEB193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589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217C4A-5E01-891B-A872-40483C049C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235BC0-B724-2F31-5427-F99CE243B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047F-1E2C-4368-8845-A0F3F4D89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9957D-6532-6045-FF2C-008DEFCBE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E1F77-CA11-12B2-0A14-CEBE5D35A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601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9A53F-EE94-EEF1-B833-7F3AA3D16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760DD-D637-51CC-F95A-C5F1E8013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28777-B2DF-7143-A758-8B5006805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959D6-5ACF-F9A6-A653-DC85CE9E7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25363-7BE2-9EA4-3832-F70EC6C3C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7587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2D46B-B4E9-941A-C226-378ED65B3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6E2FED-EA34-2311-2660-AED368B51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C3622-D254-CC8E-8BA1-FAF556B61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C5893-1558-86E9-5988-10ED3D5BC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A91BA-BA72-343A-924C-A2F61952E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832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53368-864B-0881-F038-53008287F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605D5-208D-2E18-B609-CAA20624D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2C6E39-DA9C-E163-8917-893FF47729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E94FB3-6A27-9C95-1E80-CDDD325DD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C61E4-DCDE-5A9B-AAC1-0FFF5BF7A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E1805A-3797-38E7-16C7-AEB59BD19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441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D934B-636D-0D2A-7B5D-C47C45988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DD992-A5B0-9A6A-16D0-0BB6D40FB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CD5982-790C-E7DE-790D-FE66520A18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B76DC0-8F19-39BE-6A7A-B30FEB4A19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B54165-A456-5516-D7B4-72C1BAF68D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9F712-F152-A7D9-B9BA-33DB4457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2A5AAA-389F-6DDB-1466-1EACA211F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9EE528-4052-F6B3-6E7D-892607326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792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8709C-37E5-A394-6066-9C291DD88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A4FEEE-BA68-EACF-AE28-A9A9C7FB9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CD5F16-2F4D-FC0A-6066-23598C73D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3A2EF-CDFC-B1CE-9E3E-0C3CD9CAD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39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046F0A-CDAA-A813-96FD-07FA62A8D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7B0852-6611-3117-9CC7-995F01EFA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5D008-DE37-412D-586E-8F63C5ADE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5089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CA5D7-FF4F-8BCA-7FAE-A941B63A7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535278-E4D6-047E-8B23-01AD826A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1C34DC-493C-FD3A-8C19-344580E8C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D2253C-9BF5-888D-78C1-05A05984D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DF474-472E-D226-51CB-5C93AC64D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FC20D-92EF-31C8-68D5-A0504E949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861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7CFB7-AB32-7C9E-01FA-6A7F1B1CA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04E19B-8202-ACC1-4D4E-F432A163CF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A03277-5A30-149C-3584-3B914C146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1D0A30-DA78-A69A-6FF7-44A80FF4F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085392-1939-E0D7-8B9A-068C748FE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A6D6C9-BDBC-9EE6-1F1E-E5170A1FA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6720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00518-E902-A8C0-18AE-ABE387DDA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873646-477C-1CA4-4C51-417A229AD1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77D48F-4B8D-B131-3A83-ABD9C04CE7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1599E9-F3B3-4358-943D-8B4F5C102B35}" type="datetimeFigureOut">
              <a:rPr lang="en-AU" smtClean="0"/>
              <a:t>6/04/2025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E305D-15AE-98B3-288C-991A31C14D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9A5B9-F8C9-06CE-DFF3-F38968540A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2BB3AD-3346-48A0-A457-C794464489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3421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65558-D99C-A8B0-6D34-04C38CD2DDFB}"/>
              </a:ext>
            </a:extLst>
          </p:cNvPr>
          <p:cNvCxnSpPr>
            <a:cxnSpLocks/>
          </p:cNvCxnSpPr>
          <p:nvPr/>
        </p:nvCxnSpPr>
        <p:spPr>
          <a:xfrm>
            <a:off x="197141" y="1357254"/>
            <a:ext cx="14131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9271D7-1275-8F0C-01AF-308B48AD9C4E}"/>
              </a:ext>
            </a:extLst>
          </p:cNvPr>
          <p:cNvCxnSpPr>
            <a:cxnSpLocks/>
          </p:cNvCxnSpPr>
          <p:nvPr/>
        </p:nvCxnSpPr>
        <p:spPr>
          <a:xfrm>
            <a:off x="1675001" y="1357254"/>
            <a:ext cx="14131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C3FF116-F06A-4C23-B1E6-A260CF66F6FF}"/>
              </a:ext>
            </a:extLst>
          </p:cNvPr>
          <p:cNvCxnSpPr>
            <a:cxnSpLocks/>
          </p:cNvCxnSpPr>
          <p:nvPr/>
        </p:nvCxnSpPr>
        <p:spPr>
          <a:xfrm>
            <a:off x="3134686" y="1357254"/>
            <a:ext cx="14131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F8D9CBB-D075-CFC2-F349-54A9CFC0CBFA}"/>
              </a:ext>
            </a:extLst>
          </p:cNvPr>
          <p:cNvCxnSpPr>
            <a:cxnSpLocks/>
          </p:cNvCxnSpPr>
          <p:nvPr/>
        </p:nvCxnSpPr>
        <p:spPr>
          <a:xfrm>
            <a:off x="4574796" y="1357254"/>
            <a:ext cx="14131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280A25-9476-F055-EE04-3D6773EE25C0}"/>
              </a:ext>
            </a:extLst>
          </p:cNvPr>
          <p:cNvCxnSpPr>
            <a:cxnSpLocks/>
          </p:cNvCxnSpPr>
          <p:nvPr/>
        </p:nvCxnSpPr>
        <p:spPr>
          <a:xfrm>
            <a:off x="6033082" y="1361084"/>
            <a:ext cx="14131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3C5E3AB-C29E-AD14-C451-533388947109}"/>
              </a:ext>
            </a:extLst>
          </p:cNvPr>
          <p:cNvCxnSpPr>
            <a:cxnSpLocks/>
          </p:cNvCxnSpPr>
          <p:nvPr/>
        </p:nvCxnSpPr>
        <p:spPr>
          <a:xfrm>
            <a:off x="7492767" y="1352695"/>
            <a:ext cx="14131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A5BB543-F70F-32E4-CE7A-8AB0531CA190}"/>
              </a:ext>
            </a:extLst>
          </p:cNvPr>
          <p:cNvCxnSpPr>
            <a:cxnSpLocks/>
          </p:cNvCxnSpPr>
          <p:nvPr/>
        </p:nvCxnSpPr>
        <p:spPr>
          <a:xfrm>
            <a:off x="8952451" y="1352330"/>
            <a:ext cx="0" cy="8539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9991E4A-6D1C-8645-64F6-AB5A802E64E9}"/>
              </a:ext>
            </a:extLst>
          </p:cNvPr>
          <p:cNvCxnSpPr>
            <a:cxnSpLocks/>
          </p:cNvCxnSpPr>
          <p:nvPr/>
        </p:nvCxnSpPr>
        <p:spPr>
          <a:xfrm>
            <a:off x="8971326" y="2238889"/>
            <a:ext cx="14131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D9D9E0E-8736-99FD-1319-DECA3E1B2C18}"/>
              </a:ext>
            </a:extLst>
          </p:cNvPr>
          <p:cNvCxnSpPr>
            <a:cxnSpLocks/>
          </p:cNvCxnSpPr>
          <p:nvPr/>
        </p:nvCxnSpPr>
        <p:spPr>
          <a:xfrm flipV="1">
            <a:off x="11828065" y="1361084"/>
            <a:ext cx="0" cy="7542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F0D86AA-670D-DA64-F244-F97E43EC07AE}"/>
              </a:ext>
            </a:extLst>
          </p:cNvPr>
          <p:cNvCxnSpPr>
            <a:cxnSpLocks/>
          </p:cNvCxnSpPr>
          <p:nvPr/>
        </p:nvCxnSpPr>
        <p:spPr>
          <a:xfrm flipV="1">
            <a:off x="197141" y="1452026"/>
            <a:ext cx="0" cy="7542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59532ED-080A-D6EF-3C2C-CF720B8918E5}"/>
              </a:ext>
            </a:extLst>
          </p:cNvPr>
          <p:cNvCxnSpPr>
            <a:cxnSpLocks/>
          </p:cNvCxnSpPr>
          <p:nvPr/>
        </p:nvCxnSpPr>
        <p:spPr>
          <a:xfrm flipV="1">
            <a:off x="197141" y="2257369"/>
            <a:ext cx="0" cy="7542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7947F1-AA12-5907-BEE4-52425CFB7170}"/>
              </a:ext>
            </a:extLst>
          </p:cNvPr>
          <p:cNvCxnSpPr>
            <a:cxnSpLocks/>
          </p:cNvCxnSpPr>
          <p:nvPr/>
        </p:nvCxnSpPr>
        <p:spPr>
          <a:xfrm>
            <a:off x="197141" y="3057788"/>
            <a:ext cx="8708760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96BE26-0DE4-F1D6-44EC-DE6002BC0F38}"/>
              </a:ext>
            </a:extLst>
          </p:cNvPr>
          <p:cNvCxnSpPr>
            <a:cxnSpLocks/>
          </p:cNvCxnSpPr>
          <p:nvPr/>
        </p:nvCxnSpPr>
        <p:spPr>
          <a:xfrm>
            <a:off x="1675001" y="3057788"/>
            <a:ext cx="14131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110DA50-395A-E84D-425C-89C15C9CF530}"/>
              </a:ext>
            </a:extLst>
          </p:cNvPr>
          <p:cNvCxnSpPr>
            <a:cxnSpLocks/>
          </p:cNvCxnSpPr>
          <p:nvPr/>
        </p:nvCxnSpPr>
        <p:spPr>
          <a:xfrm>
            <a:off x="6033082" y="3067574"/>
            <a:ext cx="14131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4733B4D8-BFE0-8111-01FC-AE2E2ECD26ED}"/>
              </a:ext>
            </a:extLst>
          </p:cNvPr>
          <p:cNvSpPr/>
          <p:nvPr/>
        </p:nvSpPr>
        <p:spPr>
          <a:xfrm>
            <a:off x="520815" y="1146808"/>
            <a:ext cx="664537" cy="41104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tv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2B999E8-BE5D-FAA7-9701-BDA4E50AC3AC}"/>
              </a:ext>
            </a:extLst>
          </p:cNvPr>
          <p:cNvSpPr/>
          <p:nvPr/>
        </p:nvSpPr>
        <p:spPr>
          <a:xfrm>
            <a:off x="7862991" y="1196655"/>
            <a:ext cx="664537" cy="41104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tv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D33974-6A51-2565-B2F9-AA55CDC7C4E0}"/>
              </a:ext>
            </a:extLst>
          </p:cNvPr>
          <p:cNvCxnSpPr>
            <a:cxnSpLocks/>
          </p:cNvCxnSpPr>
          <p:nvPr/>
        </p:nvCxnSpPr>
        <p:spPr>
          <a:xfrm flipV="1">
            <a:off x="11824038" y="3164739"/>
            <a:ext cx="0" cy="7542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A6F4B51-22A0-C0DB-8A51-9A275A68F559}"/>
              </a:ext>
            </a:extLst>
          </p:cNvPr>
          <p:cNvCxnSpPr>
            <a:cxnSpLocks/>
          </p:cNvCxnSpPr>
          <p:nvPr/>
        </p:nvCxnSpPr>
        <p:spPr>
          <a:xfrm flipV="1">
            <a:off x="11824038" y="3977842"/>
            <a:ext cx="0" cy="7542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B46A6C7-B27D-3743-3BB7-706BF5BD66C3}"/>
              </a:ext>
            </a:extLst>
          </p:cNvPr>
          <p:cNvCxnSpPr>
            <a:cxnSpLocks/>
          </p:cNvCxnSpPr>
          <p:nvPr/>
        </p:nvCxnSpPr>
        <p:spPr>
          <a:xfrm flipV="1">
            <a:off x="11824038" y="4781756"/>
            <a:ext cx="0" cy="7542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2EB57C3-2AD1-586C-2D75-4E216FB83F80}"/>
              </a:ext>
            </a:extLst>
          </p:cNvPr>
          <p:cNvCxnSpPr>
            <a:cxnSpLocks/>
          </p:cNvCxnSpPr>
          <p:nvPr/>
        </p:nvCxnSpPr>
        <p:spPr>
          <a:xfrm flipH="1" flipV="1">
            <a:off x="8971326" y="5498284"/>
            <a:ext cx="2760678" cy="3775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284E90C-ED23-F4B9-123C-0CBF86011BE0}"/>
              </a:ext>
            </a:extLst>
          </p:cNvPr>
          <p:cNvCxnSpPr>
            <a:cxnSpLocks/>
          </p:cNvCxnSpPr>
          <p:nvPr/>
        </p:nvCxnSpPr>
        <p:spPr>
          <a:xfrm>
            <a:off x="8952451" y="3067574"/>
            <a:ext cx="18875" cy="233913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ED20EC8-09B8-4D10-13B1-91A10136B83F}"/>
              </a:ext>
            </a:extLst>
          </p:cNvPr>
          <p:cNvCxnSpPr>
            <a:cxnSpLocks/>
          </p:cNvCxnSpPr>
          <p:nvPr/>
        </p:nvCxnSpPr>
        <p:spPr>
          <a:xfrm>
            <a:off x="8948955" y="2257369"/>
            <a:ext cx="0" cy="8539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C4BB68A-61EA-7451-A329-7C38067DBAFD}"/>
              </a:ext>
            </a:extLst>
          </p:cNvPr>
          <p:cNvCxnSpPr>
            <a:cxnSpLocks/>
          </p:cNvCxnSpPr>
          <p:nvPr/>
        </p:nvCxnSpPr>
        <p:spPr>
          <a:xfrm>
            <a:off x="11828065" y="2213599"/>
            <a:ext cx="0" cy="8539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4A2BFB64-E95D-2C7C-F790-9B4132A6BEEE}"/>
              </a:ext>
            </a:extLst>
          </p:cNvPr>
          <p:cNvSpPr/>
          <p:nvPr/>
        </p:nvSpPr>
        <p:spPr>
          <a:xfrm>
            <a:off x="1699881" y="1397528"/>
            <a:ext cx="1333847" cy="160946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overhead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DD84EB1-E70A-07ED-6F50-F4674A6F15A2}"/>
              </a:ext>
            </a:extLst>
          </p:cNvPr>
          <p:cNvSpPr/>
          <p:nvPr/>
        </p:nvSpPr>
        <p:spPr>
          <a:xfrm>
            <a:off x="6112369" y="1370323"/>
            <a:ext cx="1333847" cy="160946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overhead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677F22A-E79E-02D4-D736-80D9EFC8FDBA}"/>
              </a:ext>
            </a:extLst>
          </p:cNvPr>
          <p:cNvCxnSpPr>
            <a:cxnSpLocks/>
          </p:cNvCxnSpPr>
          <p:nvPr/>
        </p:nvCxnSpPr>
        <p:spPr>
          <a:xfrm>
            <a:off x="10410904" y="2238889"/>
            <a:ext cx="14131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3AC594A-E3C1-B0CC-7BD0-2908674AF890}"/>
              </a:ext>
            </a:extLst>
          </p:cNvPr>
          <p:cNvSpPr txBox="1"/>
          <p:nvPr/>
        </p:nvSpPr>
        <p:spPr>
          <a:xfrm>
            <a:off x="48155" y="1675377"/>
            <a:ext cx="213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89CF3A-E170-5303-7047-5EC05F0FA52C}"/>
              </a:ext>
            </a:extLst>
          </p:cNvPr>
          <p:cNvSpPr txBox="1"/>
          <p:nvPr/>
        </p:nvSpPr>
        <p:spPr>
          <a:xfrm>
            <a:off x="2143910" y="3000355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868F64-E3D5-2DF5-4608-3997574E7C9D}"/>
              </a:ext>
            </a:extLst>
          </p:cNvPr>
          <p:cNvSpPr txBox="1"/>
          <p:nvPr/>
        </p:nvSpPr>
        <p:spPr>
          <a:xfrm>
            <a:off x="39597" y="244738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F37940-952A-FAB2-8202-B4975E99E7F6}"/>
              </a:ext>
            </a:extLst>
          </p:cNvPr>
          <p:cNvSpPr txBox="1"/>
          <p:nvPr/>
        </p:nvSpPr>
        <p:spPr>
          <a:xfrm>
            <a:off x="6477185" y="301085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62D32E-12D9-2753-51B0-D1514F6E1C5A}"/>
              </a:ext>
            </a:extLst>
          </p:cNvPr>
          <p:cNvSpPr txBox="1"/>
          <p:nvPr/>
        </p:nvSpPr>
        <p:spPr>
          <a:xfrm>
            <a:off x="11591581" y="3482196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D76AD4C-48C4-4949-5FAD-5B5F7854875E}"/>
              </a:ext>
            </a:extLst>
          </p:cNvPr>
          <p:cNvSpPr txBox="1"/>
          <p:nvPr/>
        </p:nvSpPr>
        <p:spPr>
          <a:xfrm>
            <a:off x="11591581" y="2552765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D0100D-38FE-E186-8FB2-4B98FC2D997E}"/>
              </a:ext>
            </a:extLst>
          </p:cNvPr>
          <p:cNvSpPr txBox="1"/>
          <p:nvPr/>
        </p:nvSpPr>
        <p:spPr>
          <a:xfrm>
            <a:off x="8810363" y="2570327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7B351B1-E48B-DEC4-A7F8-057053FF7554}"/>
              </a:ext>
            </a:extLst>
          </p:cNvPr>
          <p:cNvSpPr txBox="1"/>
          <p:nvPr/>
        </p:nvSpPr>
        <p:spPr>
          <a:xfrm>
            <a:off x="11591581" y="4941595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2280D5-0BA6-5389-12DC-8B8EC31479C4}"/>
              </a:ext>
            </a:extLst>
          </p:cNvPr>
          <p:cNvSpPr txBox="1"/>
          <p:nvPr/>
        </p:nvSpPr>
        <p:spPr>
          <a:xfrm>
            <a:off x="11591581" y="4135355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117B337-9ADF-E27A-602A-C711E0F8B158}"/>
              </a:ext>
            </a:extLst>
          </p:cNvPr>
          <p:cNvSpPr txBox="1"/>
          <p:nvPr/>
        </p:nvSpPr>
        <p:spPr>
          <a:xfrm>
            <a:off x="9505571" y="2115363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F72532A-DCA4-3A45-9E97-EF445882AA69}"/>
              </a:ext>
            </a:extLst>
          </p:cNvPr>
          <p:cNvSpPr txBox="1"/>
          <p:nvPr/>
        </p:nvSpPr>
        <p:spPr>
          <a:xfrm>
            <a:off x="10918705" y="210348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0C5B23B-B4F7-A458-3E50-80B4284DE2EC}"/>
              </a:ext>
            </a:extLst>
          </p:cNvPr>
          <p:cNvSpPr txBox="1"/>
          <p:nvPr/>
        </p:nvSpPr>
        <p:spPr>
          <a:xfrm>
            <a:off x="1258226" y="102819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CCEFD53-2033-890E-1F3A-AAE9B1123651}"/>
              </a:ext>
            </a:extLst>
          </p:cNvPr>
          <p:cNvSpPr txBox="1"/>
          <p:nvPr/>
        </p:nvSpPr>
        <p:spPr>
          <a:xfrm>
            <a:off x="3864475" y="102830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221D38A-121C-115F-F33C-2002B2B1BB6C}"/>
              </a:ext>
            </a:extLst>
          </p:cNvPr>
          <p:cNvSpPr txBox="1"/>
          <p:nvPr/>
        </p:nvSpPr>
        <p:spPr>
          <a:xfrm>
            <a:off x="5067829" y="108269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6C9BF7-ACF5-3E8A-FCDE-371AA8A22713}"/>
              </a:ext>
            </a:extLst>
          </p:cNvPr>
          <p:cNvSpPr txBox="1"/>
          <p:nvPr/>
        </p:nvSpPr>
        <p:spPr>
          <a:xfrm>
            <a:off x="6707140" y="105096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CA7FABE-F5B2-BD24-91BF-FA08330D65FB}"/>
              </a:ext>
            </a:extLst>
          </p:cNvPr>
          <p:cNvSpPr txBox="1"/>
          <p:nvPr/>
        </p:nvSpPr>
        <p:spPr>
          <a:xfrm>
            <a:off x="7538139" y="101198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54CB4D6-85AB-C3A8-D50E-A3D1ACA815E3}"/>
              </a:ext>
            </a:extLst>
          </p:cNvPr>
          <p:cNvSpPr txBox="1"/>
          <p:nvPr/>
        </p:nvSpPr>
        <p:spPr>
          <a:xfrm>
            <a:off x="8723008" y="182114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9F1CDA-0198-C98B-23BE-0424986333D1}"/>
              </a:ext>
            </a:extLst>
          </p:cNvPr>
          <p:cNvSpPr txBox="1"/>
          <p:nvPr/>
        </p:nvSpPr>
        <p:spPr>
          <a:xfrm>
            <a:off x="2284333" y="99346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B8F133-65B9-1CA7-CBC9-74012CED0AC2}"/>
              </a:ext>
            </a:extLst>
          </p:cNvPr>
          <p:cNvSpPr txBox="1"/>
          <p:nvPr/>
        </p:nvSpPr>
        <p:spPr>
          <a:xfrm>
            <a:off x="889233" y="4542639"/>
            <a:ext cx="36016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FF0000"/>
                </a:solidFill>
              </a:rPr>
              <a:t>1 </a:t>
            </a:r>
            <a:r>
              <a:rPr lang="en-AU" sz="1200" dirty="0"/>
              <a:t>– represents how many sides of wall requires print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ACE30A7-4602-4677-A8FD-D225F248A3E8}"/>
              </a:ext>
            </a:extLst>
          </p:cNvPr>
          <p:cNvCxnSpPr>
            <a:cxnSpLocks/>
          </p:cNvCxnSpPr>
          <p:nvPr/>
        </p:nvCxnSpPr>
        <p:spPr>
          <a:xfrm>
            <a:off x="968434" y="5033031"/>
            <a:ext cx="5080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BA36167-B019-CAB1-24D8-3443B63BB238}"/>
              </a:ext>
            </a:extLst>
          </p:cNvPr>
          <p:cNvSpPr txBox="1"/>
          <p:nvPr/>
        </p:nvSpPr>
        <p:spPr>
          <a:xfrm>
            <a:off x="1566324" y="4894531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module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0EFCC2E-3547-1942-C150-D0E5FF7567E8}"/>
              </a:ext>
            </a:extLst>
          </p:cNvPr>
          <p:cNvCxnSpPr>
            <a:cxnSpLocks/>
          </p:cNvCxnSpPr>
          <p:nvPr/>
        </p:nvCxnSpPr>
        <p:spPr>
          <a:xfrm flipH="1">
            <a:off x="903994" y="5347172"/>
            <a:ext cx="508281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4651C742-054B-D550-9A22-DC6B062BD5C0}"/>
              </a:ext>
            </a:extLst>
          </p:cNvPr>
          <p:cNvSpPr txBox="1"/>
          <p:nvPr/>
        </p:nvSpPr>
        <p:spPr>
          <a:xfrm>
            <a:off x="1504309" y="5208672"/>
            <a:ext cx="16191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dirty="0"/>
              <a:t>general floor starts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9FA6FD3-9EE4-E792-33DB-5F20A6AB31E7}"/>
              </a:ext>
            </a:extLst>
          </p:cNvPr>
          <p:cNvSpPr/>
          <p:nvPr/>
        </p:nvSpPr>
        <p:spPr>
          <a:xfrm>
            <a:off x="889234" y="5574484"/>
            <a:ext cx="721042" cy="343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Tv bracket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81E1F67-5804-DBDB-576F-4C64E16F8475}"/>
              </a:ext>
            </a:extLst>
          </p:cNvPr>
          <p:cNvSpPr/>
          <p:nvPr/>
        </p:nvSpPr>
        <p:spPr>
          <a:xfrm>
            <a:off x="800889" y="6102019"/>
            <a:ext cx="765435" cy="5106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/>
              <a:t>Overhead roof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3D0E4E6-1FE0-5675-BC5E-5AA64FB5A47C}"/>
              </a:ext>
            </a:extLst>
          </p:cNvPr>
          <p:cNvSpPr txBox="1"/>
          <p:nvPr/>
        </p:nvSpPr>
        <p:spPr>
          <a:xfrm>
            <a:off x="9505571" y="1607699"/>
            <a:ext cx="1756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rgbClr val="FF0000"/>
                </a:solidFill>
              </a:rPr>
              <a:t>General storage hidden</a:t>
            </a:r>
          </a:p>
        </p:txBody>
      </p:sp>
    </p:spTree>
    <p:extLst>
      <p:ext uri="{BB962C8B-B14F-4D97-AF65-F5344CB8AC3E}">
        <p14:creationId xmlns:p14="http://schemas.microsoft.com/office/powerpoint/2010/main" val="370368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43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OCallaghan</dc:creator>
  <cp:lastModifiedBy>John OCallaghan</cp:lastModifiedBy>
  <cp:revision>4</cp:revision>
  <dcterms:created xsi:type="dcterms:W3CDTF">2025-04-05T22:24:26Z</dcterms:created>
  <dcterms:modified xsi:type="dcterms:W3CDTF">2025-04-05T23:11:47Z</dcterms:modified>
</cp:coreProperties>
</file>